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>
        <p:scale>
          <a:sx n="200" d="100"/>
          <a:sy n="200" d="100"/>
        </p:scale>
        <p:origin x="-4548" y="-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702F5-250F-4022-8949-70E47C9A8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499046-08C8-4763-BC4D-DDEBF4352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6321E9-CCEB-4EE7-97D5-5E5FB503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F696-34FF-499E-ABC4-39556FBFBEBD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E9590F-24BC-42F7-9CA9-D81F01A5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FEC491-E69D-4D04-B734-A77A76E3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8DD-BF9D-43D6-B511-EA2E2335B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91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F9D81-29D2-4F61-AEF8-BF88D342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D51F4E-2901-4D7A-AE8B-223B37E03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6917EF-96E6-45D8-9F29-B8CD0F67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F696-34FF-499E-ABC4-39556FBFBEBD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2E205F-34AE-4AC1-B5D0-692739487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476354-32F1-490C-B4C6-A89D8940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8DD-BF9D-43D6-B511-EA2E2335B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06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3AF30B-233A-445F-8A72-694E99A99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A8C92B-B087-415E-BF26-A3D0698C1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6B815-9AD5-4171-B537-B4B63F37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F696-34FF-499E-ABC4-39556FBFBEBD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5AD30E-3FA5-46E2-8EEA-8BEB6C29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1B165-19C3-4B01-B4B5-0145BFFB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8DD-BF9D-43D6-B511-EA2E2335B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16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53CD5-E3BA-4719-BD75-85B78754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51447A-24F4-412A-BEAA-0AAB41698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144D97-ED9F-4DC0-BDE0-60CEA644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F696-34FF-499E-ABC4-39556FBFBEBD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A66FFB-1FD8-4DE0-B7C3-9E66B14F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3CE4C0-36EE-400D-B077-8962F083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8DD-BF9D-43D6-B511-EA2E2335B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75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40241-7978-470E-9DF5-F40A29B2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7D4220-28CE-4BF9-AE28-C3EFD372F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606C6-FFF5-4B0D-B2BC-972698B1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F696-34FF-499E-ABC4-39556FBFBEBD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57EF52-AE3F-4B89-BED6-7F255278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14B9B1-D338-40C0-A6B7-3862498F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8DD-BF9D-43D6-B511-EA2E2335B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67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35B89C-7517-4148-89B0-8A85AE80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6F314B-D2F3-4D69-87C1-A9D301714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D50E72-127E-4F28-8622-33D42ECE5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D191F7-764B-4A7D-90B4-C51A18E0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F696-34FF-499E-ABC4-39556FBFBEBD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3D9B6B-AB66-421F-A7F5-39FBADFE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43EB0-BCD7-41C3-A823-F29921FB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8DD-BF9D-43D6-B511-EA2E2335B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47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EF5AF-8D4B-425E-AC1F-B4B0E2B3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69BD9A-1427-49B3-891C-F5667FC15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D8790D-ACDF-4367-8C65-1B4CB65A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57C9AA-7A05-4466-A7D1-5FAEA6442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F1AB957-A933-4218-8BCA-8E4E22032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31256F-5A62-4C0B-BB8F-CEE5B354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F696-34FF-499E-ABC4-39556FBFBEBD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AED33C-AEA3-4B67-A6C4-FF8C0813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4F802C-F969-4BA6-9AA9-6B5E7E01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8DD-BF9D-43D6-B511-EA2E2335B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56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7699D-F10F-48F4-B72C-3B9B4688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598B86-3463-4014-9C85-DEADE534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F696-34FF-499E-ABC4-39556FBFBEBD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E5AE8A-6B5D-4EA3-8932-938E83CA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40B4A7-C140-41E6-8217-3D0C127E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8DD-BF9D-43D6-B511-EA2E2335B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73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B18922-8C85-436A-B7B4-36049091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F696-34FF-499E-ABC4-39556FBFBEBD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4F95ED-B1C2-49A0-B148-E5646D48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EF2E26-761E-44D7-B98C-35C65D08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8DD-BF9D-43D6-B511-EA2E2335B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52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E5C1D-FD88-486E-8F1B-159ADE9C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2A1EB8-FF01-4C09-92D7-0C899F69A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5A37C2-72D5-4E4E-9392-C5A40B3D0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9E1118-DB1B-4179-96AA-1266A5F3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F696-34FF-499E-ABC4-39556FBFBEBD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EE8156-9D72-43CD-B94D-D0680708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EA1AC0-2127-4DC2-9331-506D6A66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8DD-BF9D-43D6-B511-EA2E2335B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13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B32FE-D0B8-478A-A542-FD1C5C72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107B74-B253-4CA8-BBC4-B58D62CE8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71EC4D-5D94-4B88-AA5F-66CB97F03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3AC8C1-63EC-4995-B76F-309D65BB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F696-34FF-499E-ABC4-39556FBFBEBD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04E04F-0875-496A-8387-8129B26D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F77DBE-05E9-4CF9-B1F3-74C65739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8DD-BF9D-43D6-B511-EA2E2335B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15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EED4495-FC73-4716-AE47-72D547A6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D0066C-CBBA-43E9-B86E-E9080BEAF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EFF5F7-42F2-41D5-B977-0C8B2AF45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7F696-34FF-499E-ABC4-39556FBFBEBD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C687F0-30CE-4585-9841-6AA0B8E75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D641B0-9830-4379-9984-A68FF466C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E8DD-BF9D-43D6-B511-EA2E2335B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adeleine-sophie.taithe@auvergnerhonealpes.fr" TargetMode="External"/><Relationship Id="rId13" Type="http://schemas.openxmlformats.org/officeDocument/2006/relationships/hyperlink" Target="mailto:claire.gatti@auvergnerhonealpes.fr" TargetMode="External"/><Relationship Id="rId3" Type="http://schemas.openxmlformats.org/officeDocument/2006/relationships/hyperlink" Target="mailto:sandrine.peyrat@auvergnerhonealpes.fr" TargetMode="External"/><Relationship Id="rId7" Type="http://schemas.openxmlformats.org/officeDocument/2006/relationships/hyperlink" Target="mailto:julien.sergent@auvergnerhonealpes.fr" TargetMode="External"/><Relationship Id="rId12" Type="http://schemas.openxmlformats.org/officeDocument/2006/relationships/hyperlink" Target="mailto:segolene.rabier@auvergnerhonealpes.fr" TargetMode="External"/><Relationship Id="rId2" Type="http://schemas.openxmlformats.org/officeDocument/2006/relationships/hyperlink" Target="mailto:corinne.pellion@auvergnerhonealpes.fr" TargetMode="Externa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milie.lamy@auvergnerhonealpes.fr" TargetMode="External"/><Relationship Id="rId11" Type="http://schemas.openxmlformats.org/officeDocument/2006/relationships/hyperlink" Target="mailto:michael.brazillier@auvergnerhonealpes.fr" TargetMode="External"/><Relationship Id="rId5" Type="http://schemas.openxmlformats.org/officeDocument/2006/relationships/hyperlink" Target="mailto:yannick.romanaz@auvergnerhonealpes.fr" TargetMode="External"/><Relationship Id="rId15" Type="http://schemas.openxmlformats.org/officeDocument/2006/relationships/image" Target="../media/image1.jpg"/><Relationship Id="rId10" Type="http://schemas.openxmlformats.org/officeDocument/2006/relationships/hyperlink" Target="mailto:paula.teixeira@auvergnerhonealpes.fr" TargetMode="External"/><Relationship Id="rId4" Type="http://schemas.openxmlformats.org/officeDocument/2006/relationships/hyperlink" Target="mailto:colline.berilley@auvergnerhonealpes.fr" TargetMode="External"/><Relationship Id="rId9" Type="http://schemas.openxmlformats.org/officeDocument/2006/relationships/hyperlink" Target="mailto:yoann.pollet@auvergnerhonealpes.fr" TargetMode="External"/><Relationship Id="rId14" Type="http://schemas.openxmlformats.org/officeDocument/2006/relationships/hyperlink" Target="mailto:stephanie.courio@auvergnerhonealpes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163C2E-1745-4A5B-9DE3-D5BFC169B359}"/>
              </a:ext>
            </a:extLst>
          </p:cNvPr>
          <p:cNvSpPr/>
          <p:nvPr/>
        </p:nvSpPr>
        <p:spPr>
          <a:xfrm>
            <a:off x="502682" y="367212"/>
            <a:ext cx="11186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Une équipe dédiée Massif Central au Service FEDER – Unité Ouest est à votre disposition !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2A2C3F54-002B-4B27-99EB-978C5A50B586}"/>
              </a:ext>
            </a:extLst>
          </p:cNvPr>
          <p:cNvSpPr txBox="1">
            <a:spLocks/>
          </p:cNvSpPr>
          <p:nvPr/>
        </p:nvSpPr>
        <p:spPr>
          <a:xfrm>
            <a:off x="1015314" y="1205134"/>
            <a:ext cx="4093747" cy="3362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sz="1800" b="1" dirty="0">
                <a:solidFill>
                  <a:schemeClr val="tx1"/>
                </a:solidFill>
                <a:latin typeface="Graphik"/>
              </a:rPr>
              <a:t>Thématique Filière </a:t>
            </a:r>
            <a:endParaRPr lang="en-US" sz="1800" b="1" dirty="0">
              <a:solidFill>
                <a:schemeClr val="tx1"/>
              </a:solidFill>
              <a:latin typeface="Graphik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dirty="0">
                <a:latin typeface="Graphik"/>
              </a:rPr>
              <a:t>Corinne PELLION - </a:t>
            </a:r>
            <a:r>
              <a:rPr lang="fr-FR" dirty="0">
                <a:latin typeface="Graphik"/>
                <a:hlinkClick r:id="rId2"/>
              </a:rPr>
              <a:t>corinne.pellion@auvergnerhonealpes.fr</a:t>
            </a:r>
            <a:r>
              <a:rPr lang="fr-FR" dirty="0">
                <a:latin typeface="Graphik"/>
              </a:rPr>
              <a:t> 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fr-FR" dirty="0">
                <a:latin typeface="Graphik"/>
              </a:rPr>
              <a:t>Sandrine PEYRAT - </a:t>
            </a:r>
            <a:r>
              <a:rPr lang="fr-FR" dirty="0">
                <a:latin typeface="Graphik"/>
                <a:hlinkClick r:id="rId3"/>
              </a:rPr>
              <a:t>sandrine.peyrat@auvergnerhonealpes.fr</a:t>
            </a:r>
            <a:r>
              <a:rPr lang="fr-FR" dirty="0">
                <a:latin typeface="Graphik"/>
              </a:rPr>
              <a:t>  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fr-FR" dirty="0">
              <a:solidFill>
                <a:srgbClr val="000000"/>
              </a:solidFill>
              <a:latin typeface="Graphik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sz="1800" b="1" dirty="0">
                <a:solidFill>
                  <a:schemeClr val="tx1"/>
                </a:solidFill>
                <a:latin typeface="Graphik"/>
              </a:rPr>
              <a:t>Thématique Gestion durable de l’eau</a:t>
            </a:r>
            <a:endParaRPr lang="en-US" sz="1800" b="1" dirty="0">
              <a:solidFill>
                <a:schemeClr val="tx1"/>
              </a:solidFill>
              <a:latin typeface="Graphik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dirty="0">
                <a:latin typeface="Graphik"/>
              </a:rPr>
              <a:t>Colline BERILLEY - </a:t>
            </a:r>
            <a:r>
              <a:rPr lang="fr-FR" dirty="0">
                <a:latin typeface="Graphik"/>
                <a:hlinkClick r:id="rId4"/>
              </a:rPr>
              <a:t>colline.berilley@auvergnerhonealpes.fr</a:t>
            </a:r>
            <a:r>
              <a:rPr lang="fr-FR" dirty="0">
                <a:latin typeface="Graphik"/>
              </a:rPr>
              <a:t>  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fr-FR" dirty="0">
                <a:latin typeface="Graphik"/>
              </a:rPr>
              <a:t>Yannick ROMANAZ - </a:t>
            </a:r>
            <a:r>
              <a:rPr lang="fr-FR" dirty="0">
                <a:latin typeface="Graphik"/>
                <a:hlinkClick r:id="rId5"/>
              </a:rPr>
              <a:t>yannick.romanaz@auvergnerhonealpes.fr</a:t>
            </a:r>
            <a:r>
              <a:rPr lang="fr-FR" dirty="0">
                <a:latin typeface="Graphik"/>
              </a:rPr>
              <a:t>  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fr-FR" dirty="0">
              <a:latin typeface="Graphik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sz="1800" b="1" dirty="0">
                <a:solidFill>
                  <a:schemeClr val="tx1"/>
                </a:solidFill>
                <a:latin typeface="Graphik"/>
              </a:rPr>
              <a:t>Thématique Biodiversité</a:t>
            </a:r>
            <a:endParaRPr lang="en-US" sz="1800" b="1" dirty="0">
              <a:solidFill>
                <a:schemeClr val="tx1"/>
              </a:solidFill>
              <a:latin typeface="Graphik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dirty="0">
                <a:latin typeface="Graphik"/>
              </a:rPr>
              <a:t>Emilie LAMY - </a:t>
            </a:r>
            <a:r>
              <a:rPr lang="fr-FR" dirty="0">
                <a:latin typeface="Graphik"/>
                <a:hlinkClick r:id="rId6"/>
              </a:rPr>
              <a:t>emilie.lamy@auvergnerhonealpes.fr</a:t>
            </a:r>
            <a:r>
              <a:rPr lang="fr-FR" dirty="0">
                <a:latin typeface="Graphik"/>
              </a:rPr>
              <a:t>   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fr-FR" dirty="0">
                <a:latin typeface="Graphik"/>
              </a:rPr>
              <a:t>Yannick ROMANAZ - </a:t>
            </a:r>
            <a:r>
              <a:rPr lang="fr-FR" dirty="0">
                <a:latin typeface="Graphik"/>
                <a:hlinkClick r:id="rId5"/>
              </a:rPr>
              <a:t>yannick.romanaz@auvergnerhonealpes.fr</a:t>
            </a:r>
            <a:r>
              <a:rPr lang="fr-FR" dirty="0">
                <a:latin typeface="Graphik"/>
              </a:rPr>
              <a:t>  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fr-FR" dirty="0">
              <a:latin typeface="Graphik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fr-FR" dirty="0">
              <a:latin typeface="Graphik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fr-FR" sz="2800" b="1" dirty="0">
              <a:solidFill>
                <a:srgbClr val="0F4496"/>
              </a:solidFill>
              <a:latin typeface="Graphik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fr-FR" sz="1600" dirty="0">
              <a:solidFill>
                <a:srgbClr val="000000"/>
              </a:solidFill>
              <a:latin typeface="Graphik"/>
            </a:endParaRPr>
          </a:p>
          <a:p>
            <a:pPr marL="600075" lvl="1" indent="-257175">
              <a:spcBef>
                <a:spcPts val="375"/>
              </a:spcBef>
              <a:buFont typeface="Arial,Sans-Serif" panose="020B0604020202020204" pitchFamily="34" charset="0"/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931BF0F7-342A-472A-AFA1-D709BFB6DD4F}"/>
              </a:ext>
            </a:extLst>
          </p:cNvPr>
          <p:cNvSpPr txBox="1">
            <a:spLocks/>
          </p:cNvSpPr>
          <p:nvPr/>
        </p:nvSpPr>
        <p:spPr>
          <a:xfrm>
            <a:off x="5853732" y="1205135"/>
            <a:ext cx="5007006" cy="34666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029CDE"/>
              </a:buClr>
              <a:buFont typeface="Arial" panose="020B0604020202020204" pitchFamily="34" charset="0"/>
              <a:buChar char="•"/>
              <a:defRPr sz="1000" b="0" kern="1200">
                <a:solidFill>
                  <a:schemeClr val="tx1"/>
                </a:solidFill>
                <a:latin typeface="Graphik" panose="020B0503030202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fr-FR" sz="1800" b="1" dirty="0">
                <a:latin typeface="Graphik"/>
              </a:rPr>
              <a:t>Thématique Désenclavement </a:t>
            </a:r>
            <a:endParaRPr lang="en-US" sz="1800" b="1" dirty="0">
              <a:latin typeface="Graphik"/>
            </a:endParaRPr>
          </a:p>
          <a:p>
            <a:pPr marL="0" indent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fr-FR" sz="1200" dirty="0">
                <a:latin typeface="Graphik"/>
              </a:rPr>
              <a:t>Julien SERGENT - </a:t>
            </a:r>
            <a:r>
              <a:rPr lang="fr-FR" sz="1200" dirty="0">
                <a:latin typeface="Graphik"/>
                <a:hlinkClick r:id="rId7"/>
              </a:rPr>
              <a:t>julien.sergent@auvergnerhonealpes.fr</a:t>
            </a:r>
            <a:r>
              <a:rPr lang="fr-FR" sz="1200" dirty="0">
                <a:latin typeface="Graphik"/>
              </a:rPr>
              <a:t> 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fr-FR" sz="1200" dirty="0">
                <a:latin typeface="Graphik"/>
              </a:rPr>
              <a:t>Madeleine-Sophie TAITHE - </a:t>
            </a:r>
            <a:r>
              <a:rPr lang="fr-FR" sz="1200" dirty="0">
                <a:latin typeface="Graphik"/>
                <a:hlinkClick r:id="rId8"/>
              </a:rPr>
              <a:t>madeleine-sophie.taithe@auvergnerhonealpes.fr</a:t>
            </a:r>
            <a:r>
              <a:rPr lang="fr-FR" sz="1200" dirty="0">
                <a:latin typeface="Graphik"/>
              </a:rPr>
              <a:t>  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fr-FR" sz="1200" dirty="0">
              <a:solidFill>
                <a:srgbClr val="000000"/>
              </a:solidFill>
              <a:latin typeface="Graphik"/>
            </a:endParaRPr>
          </a:p>
          <a:p>
            <a:pPr marL="0" indent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fr-FR" sz="1800" b="1" dirty="0">
                <a:latin typeface="Graphik"/>
              </a:rPr>
              <a:t>Thématique Tourisme</a:t>
            </a:r>
            <a:endParaRPr lang="en-US" sz="1800" b="1" dirty="0">
              <a:latin typeface="Graphik"/>
            </a:endParaRPr>
          </a:p>
          <a:p>
            <a:pPr marL="0" indent="0">
              <a:lnSpc>
                <a:spcPct val="90000"/>
              </a:lnSpc>
              <a:spcBef>
                <a:spcPts val="750"/>
              </a:spcBef>
              <a:buNone/>
            </a:pPr>
            <a:r>
              <a:rPr lang="fr-FR" sz="1200" dirty="0">
                <a:latin typeface="Graphik"/>
              </a:rPr>
              <a:t>Corinne PELLION - </a:t>
            </a:r>
            <a:r>
              <a:rPr lang="fr-FR" sz="1200" dirty="0">
                <a:latin typeface="Graphik"/>
                <a:hlinkClick r:id="rId2"/>
              </a:rPr>
              <a:t>corinne.pellion@auvergnerhonealpes.fr</a:t>
            </a:r>
            <a:r>
              <a:rPr lang="fr-FR" sz="1200" dirty="0">
                <a:latin typeface="Graphik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None/>
            </a:pPr>
            <a:r>
              <a:rPr lang="fr-FR" sz="1200" dirty="0">
                <a:latin typeface="Graphik"/>
              </a:rPr>
              <a:t>Yoann POLLET -  </a:t>
            </a:r>
            <a:r>
              <a:rPr lang="fr-FR" sz="1200" dirty="0">
                <a:latin typeface="Graphik"/>
                <a:hlinkClick r:id="rId9"/>
              </a:rPr>
              <a:t>yoann.pollet@auvergnerhonealpes.fr</a:t>
            </a:r>
            <a:r>
              <a:rPr lang="fr-FR" sz="1200" dirty="0">
                <a:latin typeface="Graphik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None/>
            </a:pPr>
            <a:r>
              <a:rPr lang="fr-FR" sz="1200" dirty="0">
                <a:latin typeface="Graphik"/>
              </a:rPr>
              <a:t>Paula TEIXEIRA - </a:t>
            </a:r>
            <a:r>
              <a:rPr lang="fr-FR" sz="1200" dirty="0">
                <a:latin typeface="Graphik"/>
                <a:hlinkClick r:id="rId10"/>
              </a:rPr>
              <a:t>paula.teixeira@auvergnerhonealpes.fr</a:t>
            </a:r>
            <a:r>
              <a:rPr lang="fr-FR" sz="1200" dirty="0">
                <a:latin typeface="Graphik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fr-FR" sz="1200" dirty="0">
              <a:latin typeface="Graphik"/>
            </a:endParaRPr>
          </a:p>
          <a:p>
            <a:pPr marL="0" indent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fr-FR" sz="1800" b="1" dirty="0">
                <a:latin typeface="Graphik"/>
              </a:rPr>
              <a:t>Thématique Attractivité</a:t>
            </a:r>
            <a:endParaRPr lang="en-US" sz="1800" b="1" dirty="0">
              <a:latin typeface="Graphik"/>
            </a:endParaRPr>
          </a:p>
          <a:p>
            <a:pPr marL="0" indent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fr-FR" sz="1200" dirty="0">
                <a:latin typeface="Graphik"/>
              </a:rPr>
              <a:t>Michaël BRAZILLIER - </a:t>
            </a:r>
            <a:r>
              <a:rPr lang="fr-FR" sz="1200" dirty="0">
                <a:latin typeface="Graphik"/>
                <a:hlinkClick r:id="rId11"/>
              </a:rPr>
              <a:t>michael.brazillier@auvergnerhonealpes.fr</a:t>
            </a:r>
            <a:r>
              <a:rPr lang="fr-FR" sz="1200" dirty="0">
                <a:latin typeface="Graphik"/>
              </a:rPr>
              <a:t>   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fr-FR" sz="1200" dirty="0">
                <a:latin typeface="Graphik"/>
              </a:rPr>
              <a:t>Ségolène RABIER - </a:t>
            </a:r>
            <a:r>
              <a:rPr lang="fr-FR" sz="1200" dirty="0">
                <a:latin typeface="Graphik"/>
                <a:hlinkClick r:id="rId12"/>
              </a:rPr>
              <a:t>segolene.rabier@auvergnerhonealpes.fr</a:t>
            </a:r>
            <a:r>
              <a:rPr lang="fr-FR" sz="1200" dirty="0">
                <a:latin typeface="Graphik"/>
              </a:rPr>
              <a:t>  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fr-FR" sz="1200" dirty="0">
                <a:latin typeface="Graphik"/>
              </a:rPr>
              <a:t>Paula TEIXEIRA - </a:t>
            </a:r>
            <a:r>
              <a:rPr lang="fr-FR" sz="1200" dirty="0">
                <a:latin typeface="Graphik"/>
                <a:hlinkClick r:id="rId10"/>
              </a:rPr>
              <a:t>paula.teixeira@auvergnerhonealpes.fr</a:t>
            </a:r>
            <a:r>
              <a:rPr lang="fr-FR" sz="1200" dirty="0">
                <a:latin typeface="Graphik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fr-FR" sz="2800" b="1" dirty="0">
              <a:solidFill>
                <a:srgbClr val="0F4496"/>
              </a:solidFill>
              <a:latin typeface="Graphik"/>
            </a:endParaRPr>
          </a:p>
          <a:p>
            <a:pPr marL="0" indent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fr-FR" sz="1600" dirty="0">
              <a:solidFill>
                <a:srgbClr val="000000"/>
              </a:solidFill>
              <a:latin typeface="Graphik"/>
            </a:endParaRPr>
          </a:p>
          <a:p>
            <a:pPr marL="600075" lvl="1" indent="-257175">
              <a:spcBef>
                <a:spcPts val="375"/>
              </a:spcBef>
              <a:buFont typeface="Arial,Sans-Serif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39246A-CD68-4D85-B3E4-1A20991A8369}"/>
              </a:ext>
            </a:extLst>
          </p:cNvPr>
          <p:cNvSpPr txBox="1"/>
          <p:nvPr/>
        </p:nvSpPr>
        <p:spPr>
          <a:xfrm>
            <a:off x="1015314" y="4927464"/>
            <a:ext cx="7886701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Responsable Unité Ouest FEDER : Claire GATTI - </a:t>
            </a:r>
            <a:r>
              <a:rPr lang="fr-FR" sz="1400" dirty="0">
                <a:hlinkClick r:id="rId13"/>
              </a:rPr>
              <a:t>claire.gatti@auvergnerhonealpes.fr</a:t>
            </a:r>
            <a:r>
              <a:rPr lang="fr-FR" sz="1400" dirty="0"/>
              <a:t> </a:t>
            </a:r>
          </a:p>
          <a:p>
            <a:pPr>
              <a:spcBef>
                <a:spcPts val="400"/>
              </a:spcBef>
            </a:pPr>
            <a:r>
              <a:rPr lang="fr-FR" sz="1400" dirty="0"/>
              <a:t>Responsable Service FEDER : Stéphanie COURIO - </a:t>
            </a:r>
            <a:r>
              <a:rPr lang="fr-FR" sz="1400" dirty="0">
                <a:hlinkClick r:id="rId14"/>
              </a:rPr>
              <a:t>stephanie.courio@auvergnerhonealpes.fr</a:t>
            </a:r>
            <a:r>
              <a:rPr lang="fr-FR" sz="1400" dirty="0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457798-AC0F-4FEE-AF45-8719553582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66" y="5897640"/>
            <a:ext cx="893944" cy="707706"/>
          </a:xfrm>
          <a:prstGeom prst="rect">
            <a:avLst/>
          </a:prstGeom>
        </p:spPr>
      </p:pic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C1DE102-7E52-4C6F-8C7E-51685CB319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96" y="5897640"/>
            <a:ext cx="2497600" cy="57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722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200</Words>
  <Application>Microsoft Office PowerPoint</Application>
  <PresentationFormat>Grand écran</PresentationFormat>
  <Paragraphs>33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Arial,Sans-Serif</vt:lpstr>
      <vt:lpstr>Calibri</vt:lpstr>
      <vt:lpstr>Calibri Light</vt:lpstr>
      <vt:lpstr>Graphik</vt:lpstr>
      <vt:lpstr>Thème Office</vt:lpstr>
      <vt:lpstr>Présentation PowerPoint</vt:lpstr>
    </vt:vector>
  </TitlesOfParts>
  <Company>Region Bourgogne-Franche-Comte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Renaudeau</dc:creator>
  <cp:lastModifiedBy>DUPUY Paul-Henry</cp:lastModifiedBy>
  <cp:revision>72</cp:revision>
  <dcterms:created xsi:type="dcterms:W3CDTF">2022-11-03T13:36:45Z</dcterms:created>
  <dcterms:modified xsi:type="dcterms:W3CDTF">2022-12-02T08:52:03Z</dcterms:modified>
</cp:coreProperties>
</file>